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62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1350" y="-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EB791E79-6728-441B-A867-F9D8A17E14B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AD7BDE3-165C-4AB4-BF3F-AA7704A5EEA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1E79-6728-441B-A867-F9D8A17E14B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BDE3-165C-4AB4-BF3F-AA7704A5EE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1E79-6728-441B-A867-F9D8A17E14B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BDE3-165C-4AB4-BF3F-AA7704A5EE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B791E79-6728-441B-A867-F9D8A17E14B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AD7BDE3-165C-4AB4-BF3F-AA7704A5EEA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EB791E79-6728-441B-A867-F9D8A17E14B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AD7BDE3-165C-4AB4-BF3F-AA7704A5EEA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1E79-6728-441B-A867-F9D8A17E14B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BDE3-165C-4AB4-BF3F-AA7704A5EEA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1E79-6728-441B-A867-F9D8A17E14B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BDE3-165C-4AB4-BF3F-AA7704A5EEA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B791E79-6728-441B-A867-F9D8A17E14B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AD7BDE3-165C-4AB4-BF3F-AA7704A5EEA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1E79-6728-441B-A867-F9D8A17E14B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7BDE3-165C-4AB4-BF3F-AA7704A5EE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B791E79-6728-441B-A867-F9D8A17E14B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AD7BDE3-165C-4AB4-BF3F-AA7704A5EEAC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B791E79-6728-441B-A867-F9D8A17E14B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AD7BDE3-165C-4AB4-BF3F-AA7704A5EEAC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EB791E79-6728-441B-A867-F9D8A17E14B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AD7BDE3-165C-4AB4-BF3F-AA7704A5EEA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3108" y="1357298"/>
            <a:ext cx="62865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/>
              <a:t>CONNECT</a:t>
            </a:r>
          </a:p>
          <a:p>
            <a:r>
              <a:rPr lang="en-IN" sz="4000" dirty="0"/>
              <a:t> </a:t>
            </a:r>
            <a:r>
              <a:rPr lang="en-IN" sz="4000" dirty="0" smtClean="0"/>
              <a:t>      - </a:t>
            </a:r>
            <a:r>
              <a:rPr lang="en-IN" sz="3200" dirty="0" smtClean="0"/>
              <a:t>MAKE LIFE SIMPLER</a:t>
            </a:r>
            <a:endParaRPr lang="en-US" sz="3200" dirty="0"/>
          </a:p>
        </p:txBody>
      </p:sp>
      <p:pic>
        <p:nvPicPr>
          <p:cNvPr id="1026" name="Picture 2" descr="C:\Users\P.Ravalika\Documents\New folder\78336673-EE4B-40BF-9617-C6C17A767FB7---90412554-DE3D-4EA7-A59F-7252391CAFB5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26" y="2675147"/>
            <a:ext cx="5214974" cy="41828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357430"/>
            <a:ext cx="3872638" cy="3856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50" y="-500090"/>
            <a:ext cx="4572024" cy="4572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928662" y="785794"/>
            <a:ext cx="22860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dirty="0" smtClean="0">
                <a:solidFill>
                  <a:srgbClr val="FF3300"/>
                </a:solidFill>
              </a:rPr>
              <a:t>THANK YOU!</a:t>
            </a:r>
            <a:endParaRPr lang="en-US" sz="4000" dirty="0">
              <a:solidFill>
                <a:srgbClr val="FF33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3570" y="4000504"/>
            <a:ext cx="27146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BY,</a:t>
            </a:r>
          </a:p>
          <a:p>
            <a:r>
              <a:rPr lang="en-IN" dirty="0"/>
              <a:t> </a:t>
            </a:r>
            <a:r>
              <a:rPr lang="en-IN" dirty="0" smtClean="0"/>
              <a:t>     </a:t>
            </a:r>
            <a:r>
              <a:rPr lang="en-IN" dirty="0" err="1" smtClean="0"/>
              <a:t>Ravalika.P</a:t>
            </a:r>
            <a:endParaRPr lang="en-IN" dirty="0" smtClean="0"/>
          </a:p>
          <a:p>
            <a:r>
              <a:rPr lang="en-IN" dirty="0"/>
              <a:t> </a:t>
            </a:r>
            <a:r>
              <a:rPr lang="en-IN" dirty="0" smtClean="0"/>
              <a:t>     </a:t>
            </a:r>
            <a:r>
              <a:rPr lang="en-IN" dirty="0" err="1"/>
              <a:t>P</a:t>
            </a:r>
            <a:r>
              <a:rPr lang="en-IN" dirty="0" err="1" smtClean="0"/>
              <a:t>riya</a:t>
            </a:r>
            <a:r>
              <a:rPr lang="en-IN" dirty="0" smtClean="0"/>
              <a:t> </a:t>
            </a:r>
            <a:r>
              <a:rPr lang="en-IN" dirty="0" err="1" smtClean="0"/>
              <a:t>Dharshini.B</a:t>
            </a:r>
            <a:endParaRPr lang="en-IN" dirty="0" smtClean="0"/>
          </a:p>
          <a:p>
            <a:r>
              <a:rPr lang="en-IN" dirty="0" smtClean="0"/>
              <a:t>      </a:t>
            </a:r>
            <a:r>
              <a:rPr lang="en-IN" dirty="0" err="1" smtClean="0"/>
              <a:t>Vaitheeswari.C</a:t>
            </a:r>
            <a:endParaRPr lang="en-IN" dirty="0" smtClean="0"/>
          </a:p>
          <a:p>
            <a:r>
              <a:rPr lang="en-IN" dirty="0"/>
              <a:t> </a:t>
            </a:r>
            <a:r>
              <a:rPr lang="en-IN" dirty="0" smtClean="0"/>
              <a:t>     </a:t>
            </a:r>
            <a:r>
              <a:rPr lang="en-IN" dirty="0" err="1" smtClean="0"/>
              <a:t>Subashri.P</a:t>
            </a:r>
            <a:endParaRPr lang="en-IN" dirty="0" smtClean="0"/>
          </a:p>
          <a:p>
            <a:r>
              <a:rPr lang="en-IN" dirty="0"/>
              <a:t> </a:t>
            </a:r>
            <a:r>
              <a:rPr lang="en-IN" dirty="0" smtClean="0"/>
              <a:t>     </a:t>
            </a:r>
            <a:r>
              <a:rPr lang="en-IN" dirty="0" err="1" smtClean="0"/>
              <a:t>Divya</a:t>
            </a:r>
            <a:r>
              <a:rPr lang="en-IN" dirty="0" smtClean="0"/>
              <a:t> </a:t>
            </a:r>
            <a:r>
              <a:rPr lang="en-IN" dirty="0" err="1" smtClean="0"/>
              <a:t>Bharathi.G.A</a:t>
            </a:r>
            <a:r>
              <a:rPr lang="en-IN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000" b="1" dirty="0" smtClean="0"/>
              <a:t>QUICK DESCRIPTION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 smtClean="0"/>
              <a:t>Our company is a </a:t>
            </a:r>
            <a:r>
              <a:rPr lang="en-IN" dirty="0" err="1" smtClean="0"/>
              <a:t>IoT</a:t>
            </a:r>
            <a:r>
              <a:rPr lang="en-IN" dirty="0" smtClean="0"/>
              <a:t> and home automation company</a:t>
            </a:r>
            <a:r>
              <a:rPr lang="en-IN" dirty="0" smtClean="0"/>
              <a:t>.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r>
              <a:rPr lang="en-IN" dirty="0" smtClean="0"/>
              <a:t>We design an advanced smart hub technology that enables users to interconnect and remotely monitor all cooking devices and kitchen appliances through a single user-friendly platform. 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 smtClean="0"/>
              <a:t>OUR MISSION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IN" dirty="0" smtClean="0"/>
              <a:t>   To make homes smarter, more connected, and safer for families while helping them save money and converse energy through the power of affordable, automated technology.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2052" name="Picture 4" descr="C:\Users\P.Ravalika\Documents\New folder\fresnodappliance2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3357562"/>
            <a:ext cx="6191250" cy="2857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000" b="1" dirty="0" smtClean="0"/>
              <a:t>FUNDING ALLOCATION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 smtClean="0"/>
              <a:t>30% Manufacturing</a:t>
            </a:r>
          </a:p>
          <a:p>
            <a:r>
              <a:rPr lang="en-IN" dirty="0" smtClean="0"/>
              <a:t>25% Sales &amp; Marketing</a:t>
            </a:r>
          </a:p>
          <a:p>
            <a:r>
              <a:rPr lang="en-IN" dirty="0" smtClean="0"/>
              <a:t>25% Key Hires</a:t>
            </a:r>
          </a:p>
          <a:p>
            <a:r>
              <a:rPr lang="en-IN" dirty="0" smtClean="0"/>
              <a:t>20% Operational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 t="22458" r="40028" b="8167"/>
          <a:stretch>
            <a:fillRect/>
          </a:stretch>
        </p:blipFill>
        <p:spPr bwMode="auto">
          <a:xfrm>
            <a:off x="4143372" y="3929066"/>
            <a:ext cx="3427405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000" b="1" dirty="0" smtClean="0"/>
              <a:t>EASY SETUP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 smtClean="0"/>
              <a:t>Multi-threat sensor</a:t>
            </a:r>
          </a:p>
          <a:p>
            <a:r>
              <a:rPr lang="en-IN" dirty="0" smtClean="0"/>
              <a:t>R</a:t>
            </a:r>
            <a:r>
              <a:rPr lang="en-IN" dirty="0" smtClean="0"/>
              <a:t>emote monitoring</a:t>
            </a:r>
          </a:p>
          <a:p>
            <a:r>
              <a:rPr lang="en-IN" dirty="0" smtClean="0"/>
              <a:t>R</a:t>
            </a:r>
            <a:r>
              <a:rPr lang="en-IN" dirty="0" smtClean="0"/>
              <a:t>emote appliance control</a:t>
            </a:r>
          </a:p>
          <a:p>
            <a:r>
              <a:rPr lang="en-IN" dirty="0" smtClean="0"/>
              <a:t>R</a:t>
            </a:r>
            <a:r>
              <a:rPr lang="en-IN" dirty="0" smtClean="0"/>
              <a:t>emote shutoff</a:t>
            </a:r>
          </a:p>
          <a:p>
            <a:r>
              <a:rPr lang="en-IN" dirty="0" smtClean="0"/>
              <a:t>A</a:t>
            </a:r>
            <a:r>
              <a:rPr lang="en-IN" dirty="0" smtClean="0"/>
              <a:t>dvanced notifications</a:t>
            </a:r>
          </a:p>
          <a:p>
            <a:r>
              <a:rPr lang="en-IN" dirty="0" smtClean="0"/>
              <a:t>E</a:t>
            </a:r>
            <a:r>
              <a:rPr lang="en-IN" dirty="0" smtClean="0"/>
              <a:t>nergy </a:t>
            </a:r>
            <a:r>
              <a:rPr lang="en-IN" dirty="0" err="1" smtClean="0"/>
              <a:t>consumtion</a:t>
            </a:r>
            <a:r>
              <a:rPr lang="en-IN" dirty="0" smtClean="0"/>
              <a:t> data</a:t>
            </a:r>
            <a:endParaRPr lang="en-US" dirty="0"/>
          </a:p>
        </p:txBody>
      </p:sp>
      <p:pic>
        <p:nvPicPr>
          <p:cNvPr id="4098" name="Picture 2" descr="C:\Users\P.Ravalika\Documents\New folder\3e4ef849-7d41-400e-abf7-152c7d03b311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2" y="1643050"/>
            <a:ext cx="3833816" cy="38338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 smtClean="0"/>
              <a:t>MARKETING STRATEGY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 dirty="0" smtClean="0"/>
          </a:p>
          <a:p>
            <a:pPr>
              <a:buNone/>
            </a:pPr>
            <a:endParaRPr lang="en-IN" dirty="0" smtClean="0"/>
          </a:p>
          <a:p>
            <a:r>
              <a:rPr lang="en-IN" dirty="0" smtClean="0"/>
              <a:t>SEO </a:t>
            </a:r>
            <a:r>
              <a:rPr lang="en-IN" dirty="0" smtClean="0"/>
              <a:t>and Social</a:t>
            </a:r>
          </a:p>
          <a:p>
            <a:r>
              <a:rPr lang="en-IN" dirty="0" smtClean="0"/>
              <a:t>Content marketing</a:t>
            </a:r>
          </a:p>
          <a:p>
            <a:r>
              <a:rPr lang="en-IN" dirty="0" smtClean="0"/>
              <a:t>Influencer marketing.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 smtClean="0"/>
              <a:t>TARGET AUDIENCE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endParaRPr lang="en-IN" dirty="0" smtClean="0"/>
          </a:p>
          <a:p>
            <a:pPr algn="just"/>
            <a:endParaRPr lang="en-IN" dirty="0" smtClean="0"/>
          </a:p>
          <a:p>
            <a:pPr algn="just"/>
            <a:endParaRPr lang="en-IN" dirty="0" smtClean="0"/>
          </a:p>
          <a:p>
            <a:pPr algn="just"/>
            <a:endParaRPr lang="en-IN" dirty="0" smtClean="0"/>
          </a:p>
          <a:p>
            <a:pPr algn="just"/>
            <a:r>
              <a:rPr lang="en-IN" dirty="0" smtClean="0"/>
              <a:t>Homeowners</a:t>
            </a:r>
            <a:endParaRPr lang="en-IN" dirty="0" smtClean="0"/>
          </a:p>
          <a:p>
            <a:pPr algn="just"/>
            <a:r>
              <a:rPr lang="en-IN" dirty="0" smtClean="0"/>
              <a:t>Residential property managers</a:t>
            </a:r>
          </a:p>
          <a:p>
            <a:pPr algn="just"/>
            <a:r>
              <a:rPr lang="en-IN" dirty="0" smtClean="0"/>
              <a:t>Insurance companies.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/>
          <a:srcRect l="3943"/>
          <a:stretch>
            <a:fillRect/>
          </a:stretch>
        </p:blipFill>
        <p:spPr bwMode="auto">
          <a:xfrm>
            <a:off x="2928926" y="1500174"/>
            <a:ext cx="3480234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4000" b="1" dirty="0" smtClean="0"/>
              <a:t>COMPETITIVE LANDSCAPE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 smtClean="0"/>
              <a:t>Amazon Echo</a:t>
            </a:r>
          </a:p>
          <a:p>
            <a:r>
              <a:rPr lang="en-IN" dirty="0" smtClean="0"/>
              <a:t>Nest Labs</a:t>
            </a:r>
          </a:p>
          <a:p>
            <a:r>
              <a:rPr lang="en-IN" dirty="0" smtClean="0"/>
              <a:t>Wallflower Labs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4286256"/>
            <a:ext cx="3176587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3929066"/>
            <a:ext cx="200026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6" y="2500306"/>
            <a:ext cx="2355835" cy="117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01014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dirty="0" smtClean="0"/>
              <a:t>DIFFERENTIATING FACTORS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 smtClean="0"/>
              <a:t>Diverse </a:t>
            </a:r>
            <a:r>
              <a:rPr lang="en-IN" dirty="0" err="1" smtClean="0"/>
              <a:t>poduct</a:t>
            </a:r>
            <a:r>
              <a:rPr lang="en-IN" dirty="0" smtClean="0"/>
              <a:t> capabilities</a:t>
            </a:r>
          </a:p>
          <a:p>
            <a:r>
              <a:rPr lang="en-IN" dirty="0" smtClean="0"/>
              <a:t>User-Friendly</a:t>
            </a:r>
          </a:p>
          <a:p>
            <a:r>
              <a:rPr lang="en-IN" dirty="0" smtClean="0"/>
              <a:t>Affordability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3075" name="Picture 3" descr="C:\Users\P.Ravalika\Documents\New folder\Fresh-Filtered-Water_mobile-04_04_18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2071654"/>
            <a:ext cx="5631989" cy="4786346"/>
          </a:xfrm>
          <a:prstGeom prst="rect">
            <a:avLst/>
          </a:prstGeom>
          <a:noFill/>
        </p:spPr>
      </p:pic>
      <p:pic>
        <p:nvPicPr>
          <p:cNvPr id="3076" name="Picture 4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1500174"/>
            <a:ext cx="2643206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89</TotalTime>
  <Words>161</Words>
  <Application>Microsoft Office PowerPoint</Application>
  <PresentationFormat>On-screen Show (4:3)</PresentationFormat>
  <Paragraphs>50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Oriel</vt:lpstr>
      <vt:lpstr>Slide 1</vt:lpstr>
      <vt:lpstr>QUICK DESCRIPTION</vt:lpstr>
      <vt:lpstr>OUR MISSION</vt:lpstr>
      <vt:lpstr>FUNDING ALLOCATION</vt:lpstr>
      <vt:lpstr>EASY SETUP</vt:lpstr>
      <vt:lpstr>MARKETING STRATEGY</vt:lpstr>
      <vt:lpstr>TARGET AUDIENCE</vt:lpstr>
      <vt:lpstr>COMPETITIVE LANDSCAPE</vt:lpstr>
      <vt:lpstr>DIFFERENTIATING FACTORS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Windows User</cp:lastModifiedBy>
  <cp:revision>9</cp:revision>
  <dcterms:created xsi:type="dcterms:W3CDTF">2019-11-12T04:49:08Z</dcterms:created>
  <dcterms:modified xsi:type="dcterms:W3CDTF">2019-11-12T06:18:46Z</dcterms:modified>
</cp:coreProperties>
</file>